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388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82" r:id="rId58"/>
    <p:sldId id="383" r:id="rId59"/>
    <p:sldId id="384" r:id="rId60"/>
    <p:sldId id="385" r:id="rId61"/>
    <p:sldId id="386" r:id="rId62"/>
    <p:sldId id="387" r:id="rId6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86" autoAdjust="0"/>
  </p:normalViewPr>
  <p:slideViewPr>
    <p:cSldViewPr snapToGrid="0">
      <p:cViewPr>
        <p:scale>
          <a:sx n="82" d="100"/>
          <a:sy n="82" d="100"/>
        </p:scale>
        <p:origin x="-16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FB6929-3F4A-4589-9704-F6CBEC254908}" type="datetimeFigureOut">
              <a:rPr lang="it-IT"/>
              <a:pPr>
                <a:defRPr/>
              </a:pPr>
              <a:t>12/11/2018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52617B1-1140-4DDB-B5B2-6D9034FE37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353A-B971-4BE6-8C02-E3239C3C9F72}" type="datetimeFigureOut">
              <a:rPr lang="it-IT"/>
              <a:pPr>
                <a:defRPr/>
              </a:pPr>
              <a:t>12/11/2018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762D-E891-4C1D-A274-2C54E2BAD3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28B7D-C05F-421F-B03E-67BEF6C89BEB}" type="datetimeFigureOut">
              <a:rPr lang="it-IT"/>
              <a:pPr>
                <a:defRPr/>
              </a:pPr>
              <a:t>12/11/2018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BB35-BBE2-4798-8047-D53728F7F5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335B9-8D3E-4464-9410-A96DB6FBA923}" type="datetimeFigureOut">
              <a:rPr lang="it-IT"/>
              <a:pPr>
                <a:defRPr/>
              </a:pPr>
              <a:t>12/11/2018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6246-F49A-4628-A8B6-72A953E368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4ACA9-E8E1-4B2C-A857-8A4CF71AEF09}" type="datetimeFigureOut">
              <a:rPr lang="it-IT"/>
              <a:pPr>
                <a:defRPr/>
              </a:pPr>
              <a:t>12/11/2018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2DA7F-700D-4616-8500-2ECB485766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571D-893E-480D-9847-AA52272044D0}" type="datetimeFigureOut">
              <a:rPr lang="it-IT"/>
              <a:pPr>
                <a:defRPr/>
              </a:pPr>
              <a:t>12/11/2018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65CE-6B4E-4FF6-BEAC-21D3E80CD8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F865B-0A78-43A6-BE04-9DA66E50C34F}" type="datetimeFigureOut">
              <a:rPr lang="it-IT"/>
              <a:pPr>
                <a:defRPr/>
              </a:pPr>
              <a:t>12/11/2018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8AF7-D8DB-4087-B781-7A4E1A00DF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7726-67EE-4796-9C19-6C1D4724DBA6}" type="datetimeFigureOut">
              <a:rPr lang="it-IT"/>
              <a:pPr>
                <a:defRPr/>
              </a:pPr>
              <a:t>12/11/2018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14DA-B778-40B0-8F06-BF609C8400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2A9B-3038-441E-9A08-72783080B622}" type="datetimeFigureOut">
              <a:rPr lang="it-IT"/>
              <a:pPr>
                <a:defRPr/>
              </a:pPr>
              <a:t>12/11/2018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2DB7-4145-419F-919B-ADA05EAB8F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07F6-C7F0-40B1-8C7E-D216ADF2B195}" type="datetimeFigureOut">
              <a:rPr lang="it-IT"/>
              <a:pPr>
                <a:defRPr/>
              </a:pPr>
              <a:t>12/11/2018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18F46-5937-41A8-83C1-00D99F477D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05C0-84A8-464A-BF54-F84A719B1406}" type="datetimeFigureOut">
              <a:rPr lang="it-IT"/>
              <a:pPr>
                <a:defRPr/>
              </a:pPr>
              <a:t>12/11/2018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9A76E-291E-47E8-93A9-E346F3F697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4C6E-BF6C-45F5-95B4-35638731EC86}" type="datetimeFigureOut">
              <a:rPr lang="it-IT"/>
              <a:pPr>
                <a:defRPr/>
              </a:pPr>
              <a:t>12/11/2018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4B32-35E0-433C-A0E8-971A10DF31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6D1C4D-B98C-40A4-B102-B566C82179B7}" type="datetimeFigureOut">
              <a:rPr lang="it-IT"/>
              <a:pPr>
                <a:defRPr/>
              </a:pPr>
              <a:t>12/11/2018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669F5F-C998-48DA-B16C-CE62FD29C4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709613" y="990600"/>
            <a:ext cx="7724775" cy="39766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6000" dirty="0"/>
              <a:t/>
            </a:r>
            <a:br>
              <a:rPr lang="it-IT" sz="6000" dirty="0"/>
            </a:br>
            <a:r>
              <a:rPr lang="it-IT" sz="6000" dirty="0"/>
              <a:t/>
            </a:r>
            <a:br>
              <a:rPr lang="it-IT" sz="6000" dirty="0"/>
            </a:br>
            <a:r>
              <a:rPr lang="it-IT" sz="6000" dirty="0"/>
              <a:t/>
            </a:r>
            <a:br>
              <a:rPr lang="it-IT" sz="6000" dirty="0"/>
            </a:br>
            <a:r>
              <a:rPr lang="it-IT" sz="6000" b="1" dirty="0">
                <a:solidFill>
                  <a:srgbClr val="FF0000"/>
                </a:solidFill>
              </a:rPr>
              <a:t>LA </a:t>
            </a:r>
            <a:r>
              <a:rPr lang="it-IT" sz="6700" b="1" i="1" dirty="0">
                <a:solidFill>
                  <a:srgbClr val="FF0000"/>
                </a:solidFill>
              </a:rPr>
              <a:t>RELAZIONE D’AIUTO </a:t>
            </a:r>
            <a:r>
              <a:rPr lang="it-IT" sz="6000" b="1" dirty="0">
                <a:solidFill>
                  <a:srgbClr val="FF0000"/>
                </a:solidFill>
              </a:rPr>
              <a:t>QUALE ELEMENTO COSTITUTIVO DEL </a:t>
            </a:r>
            <a:r>
              <a:rPr lang="it-IT" sz="6000" b="1" dirty="0" smtClean="0">
                <a:solidFill>
                  <a:srgbClr val="FF0000"/>
                </a:solidFill>
              </a:rPr>
              <a:t>‘PRENDERSI CURA’</a:t>
            </a:r>
            <a:endParaRPr lang="it-IT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268288"/>
            <a:ext cx="8580438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74625"/>
            <a:ext cx="873760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227013"/>
            <a:ext cx="8640763" cy="650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295275"/>
            <a:ext cx="85312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130175"/>
            <a:ext cx="8670925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34938"/>
            <a:ext cx="8583612" cy="65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304800"/>
            <a:ext cx="8656638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9225"/>
            <a:ext cx="87630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84150"/>
            <a:ext cx="859790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275" y="115888"/>
            <a:ext cx="7278688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425" y="485775"/>
            <a:ext cx="79121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" y="168275"/>
            <a:ext cx="827087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228600"/>
            <a:ext cx="8580437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223838"/>
            <a:ext cx="8599487" cy="63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25413"/>
            <a:ext cx="8772525" cy="65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184150"/>
            <a:ext cx="86106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141288"/>
            <a:ext cx="8599487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190500"/>
            <a:ext cx="8716963" cy="654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385763"/>
            <a:ext cx="876935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265113"/>
            <a:ext cx="8531225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139700"/>
            <a:ext cx="8761413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" y="427038"/>
            <a:ext cx="7745413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33350"/>
            <a:ext cx="8804275" cy="654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196850"/>
            <a:ext cx="8683625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201613"/>
            <a:ext cx="8682037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320675"/>
            <a:ext cx="88376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228600"/>
            <a:ext cx="8469312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61925"/>
            <a:ext cx="865505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150813"/>
            <a:ext cx="8683625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349250"/>
            <a:ext cx="8731250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201613"/>
            <a:ext cx="8518525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88900"/>
            <a:ext cx="8701088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355600"/>
            <a:ext cx="8124825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7163"/>
            <a:ext cx="86868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457200"/>
            <a:ext cx="79533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201613"/>
            <a:ext cx="8670925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381000"/>
            <a:ext cx="8709025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74638"/>
            <a:ext cx="83756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174625"/>
            <a:ext cx="8701088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239713"/>
            <a:ext cx="8610600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376238"/>
            <a:ext cx="8758238" cy="61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215900"/>
            <a:ext cx="8435975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246063"/>
            <a:ext cx="847725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427038"/>
            <a:ext cx="847248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4463"/>
            <a:ext cx="8550275" cy="651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381000"/>
            <a:ext cx="8759825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53988"/>
            <a:ext cx="8686800" cy="652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487363"/>
            <a:ext cx="86709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61925"/>
            <a:ext cx="8678863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68275"/>
            <a:ext cx="8647112" cy="65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212725"/>
            <a:ext cx="8559800" cy="64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454025"/>
            <a:ext cx="8583613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438"/>
            <a:ext cx="847725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182563"/>
            <a:ext cx="8540750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238125"/>
            <a:ext cx="8405813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277813"/>
            <a:ext cx="8640762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82563"/>
            <a:ext cx="859790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93675"/>
            <a:ext cx="8740775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63" y="241300"/>
            <a:ext cx="8412162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274638"/>
            <a:ext cx="8628062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396875"/>
            <a:ext cx="863441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9</Words>
  <Application>Microsoft Office PowerPoint</Application>
  <PresentationFormat>Presentazione su schermo (4:3)</PresentationFormat>
  <Paragraphs>1</Paragraphs>
  <Slides>62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66" baseType="lpstr">
      <vt:lpstr>Calibri</vt:lpstr>
      <vt:lpstr>Arial</vt:lpstr>
      <vt:lpstr>Calibri Light</vt:lpstr>
      <vt:lpstr>Tema di Office</vt:lpstr>
      <vt:lpstr>   LA RELAZIONE D’AIUTO QUALE ELEMENTO COSTITUTIVO DEL ‘PRENDERSI CURA’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Del Santo</dc:creator>
  <cp:lastModifiedBy>user</cp:lastModifiedBy>
  <cp:revision>24</cp:revision>
  <dcterms:created xsi:type="dcterms:W3CDTF">2018-11-07T20:37:06Z</dcterms:created>
  <dcterms:modified xsi:type="dcterms:W3CDTF">2018-11-12T12:18:12Z</dcterms:modified>
</cp:coreProperties>
</file>